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62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7250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87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4499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43124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11750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680373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48997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446B"/>
    <a:srgbClr val="94436C"/>
    <a:srgbClr val="B94126"/>
    <a:srgbClr val="FF7D21"/>
    <a:srgbClr val="125F55"/>
    <a:srgbClr val="83A954"/>
    <a:srgbClr val="91B354"/>
    <a:srgbClr val="2F5E96"/>
    <a:srgbClr val="472192"/>
    <a:srgbClr val="2D7F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2" d="100"/>
          <a:sy n="12" d="100"/>
        </p:scale>
        <p:origin x="2368" y="92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62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7250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87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4499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7563" y="744538"/>
            <a:ext cx="26241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985" y="1714754"/>
            <a:ext cx="27157232" cy="713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08985" y="9987769"/>
            <a:ext cx="27157232" cy="282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992" y="39672773"/>
            <a:ext cx="7041179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98" y="39672773"/>
            <a:ext cx="9555405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041" y="39672773"/>
            <a:ext cx="7041177" cy="227810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01125" y="3573659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 dirty="0">
                <a:solidFill>
                  <a:srgbClr val="93446B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49257" y="41702945"/>
            <a:ext cx="30199828" cy="1007964"/>
          </a:xfrm>
          <a:prstGeom prst="rect">
            <a:avLst/>
          </a:prstGeom>
          <a:solidFill>
            <a:srgbClr val="94436C"/>
          </a:solidFill>
          <a:ln>
            <a:solidFill>
              <a:srgbClr val="125F55"/>
            </a:solidFill>
          </a:ln>
        </p:spPr>
        <p:txBody>
          <a:bodyPr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https://sciforum.net/event/IOCPA2027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39404" y="7396317"/>
            <a:ext cx="28871762" cy="46996"/>
          </a:xfrm>
          <a:prstGeom prst="line">
            <a:avLst/>
          </a:prstGeom>
          <a:noFill/>
          <a:ln w="57150">
            <a:solidFill>
              <a:srgbClr val="125F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23887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07153" y="7913147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94436C"/>
            </a:solidFill>
            <a:ln>
              <a:solidFill>
                <a:srgbClr val="2F5E96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51721" y="17717340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94436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989620" y="9498793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51720" y="7906184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94436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07385" y="9602607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385840" y="19472873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51720" y="36489997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94436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292746" y="36393529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94436C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894324" y="39006167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768366" y="38999271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41F8FC-2816-49C7-D114-E584BE3C3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" y="-67472"/>
            <a:ext cx="30185611" cy="29411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5230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Suisse Int'l Bold</vt:lpstr>
      <vt:lpstr>Suisse Int'l</vt:lpstr>
      <vt:lpstr>Calibri</vt:lpstr>
      <vt:lpstr>Arial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Malina-Georgiana Naclad</cp:lastModifiedBy>
  <cp:revision>117</cp:revision>
  <dcterms:created xsi:type="dcterms:W3CDTF">2007-01-10T04:59:32Z</dcterms:created>
  <dcterms:modified xsi:type="dcterms:W3CDTF">2026-10-14T10:28:27Z</dcterms:modified>
</cp:coreProperties>
</file>